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877824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1755648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2633472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3511296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4389120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5266944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6144767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7022592" algn="l" defTabSz="122014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508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508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508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508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635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2" name="Shape 9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1220141" latinLnBrk="0">
      <a:defRPr sz="1600">
        <a:latin typeface="+mj-lt"/>
        <a:ea typeface="+mj-ea"/>
        <a:cs typeface="+mj-cs"/>
        <a:sym typeface="Calibri"/>
      </a:defRPr>
    </a:lvl1pPr>
    <a:lvl2pPr indent="228600" defTabSz="1220141" latinLnBrk="0">
      <a:defRPr sz="1600">
        <a:latin typeface="+mj-lt"/>
        <a:ea typeface="+mj-ea"/>
        <a:cs typeface="+mj-cs"/>
        <a:sym typeface="Calibri"/>
      </a:defRPr>
    </a:lvl2pPr>
    <a:lvl3pPr indent="457200" defTabSz="1220141" latinLnBrk="0">
      <a:defRPr sz="1600">
        <a:latin typeface="+mj-lt"/>
        <a:ea typeface="+mj-ea"/>
        <a:cs typeface="+mj-cs"/>
        <a:sym typeface="Calibri"/>
      </a:defRPr>
    </a:lvl3pPr>
    <a:lvl4pPr indent="685800" defTabSz="1220141" latinLnBrk="0">
      <a:defRPr sz="1600">
        <a:latin typeface="+mj-lt"/>
        <a:ea typeface="+mj-ea"/>
        <a:cs typeface="+mj-cs"/>
        <a:sym typeface="Calibri"/>
      </a:defRPr>
    </a:lvl4pPr>
    <a:lvl5pPr indent="914400" defTabSz="1220141" latinLnBrk="0">
      <a:defRPr sz="1600">
        <a:latin typeface="+mj-lt"/>
        <a:ea typeface="+mj-ea"/>
        <a:cs typeface="+mj-cs"/>
        <a:sym typeface="Calibri"/>
      </a:defRPr>
    </a:lvl5pPr>
    <a:lvl6pPr indent="1143000" defTabSz="1220141" latinLnBrk="0">
      <a:defRPr sz="1600">
        <a:latin typeface="+mj-lt"/>
        <a:ea typeface="+mj-ea"/>
        <a:cs typeface="+mj-cs"/>
        <a:sym typeface="Calibri"/>
      </a:defRPr>
    </a:lvl6pPr>
    <a:lvl7pPr indent="1371600" defTabSz="1220141" latinLnBrk="0">
      <a:defRPr sz="1600">
        <a:latin typeface="+mj-lt"/>
        <a:ea typeface="+mj-ea"/>
        <a:cs typeface="+mj-cs"/>
        <a:sym typeface="Calibri"/>
      </a:defRPr>
    </a:lvl7pPr>
    <a:lvl8pPr indent="1600200" defTabSz="1220141" latinLnBrk="0">
      <a:defRPr sz="1600">
        <a:latin typeface="+mj-lt"/>
        <a:ea typeface="+mj-ea"/>
        <a:cs typeface="+mj-cs"/>
        <a:sym typeface="Calibri"/>
      </a:defRPr>
    </a:lvl8pPr>
    <a:lvl9pPr indent="1828800" defTabSz="1220141" latinLnBrk="0">
      <a:defRPr sz="16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829295" y="4265530"/>
            <a:ext cx="20732027" cy="2940996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3658592" y="7778208"/>
            <a:ext cx="17073434" cy="3506328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783732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1567464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2351196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3134928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1926690" y="8819943"/>
            <a:ext cx="20732027" cy="2725027"/>
          </a:xfrm>
          <a:prstGeom prst="rect">
            <a:avLst/>
          </a:prstGeom>
        </p:spPr>
        <p:txBody>
          <a:bodyPr anchor="t"/>
          <a:lstStyle>
            <a:lvl1pPr algn="l">
              <a:defRPr b="1" cap="all" sz="94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1926690" y="5818604"/>
            <a:ext cx="20732027" cy="3001341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100"/>
              </a:spcBef>
              <a:buSzTx/>
              <a:buFontTx/>
              <a:buNone/>
              <a:defRPr sz="4600">
                <a:solidFill>
                  <a:srgbClr val="888888"/>
                </a:solidFill>
              </a:defRPr>
            </a:lvl1pPr>
            <a:lvl2pPr marL="0" indent="783732">
              <a:spcBef>
                <a:spcPts val="1100"/>
              </a:spcBef>
              <a:buSzTx/>
              <a:buFontTx/>
              <a:buNone/>
              <a:defRPr sz="4600">
                <a:solidFill>
                  <a:srgbClr val="888888"/>
                </a:solidFill>
              </a:defRPr>
            </a:lvl2pPr>
            <a:lvl3pPr marL="0" indent="1567464">
              <a:spcBef>
                <a:spcPts val="1100"/>
              </a:spcBef>
              <a:buSzTx/>
              <a:buFontTx/>
              <a:buNone/>
              <a:defRPr sz="4600">
                <a:solidFill>
                  <a:srgbClr val="888888"/>
                </a:solidFill>
              </a:defRPr>
            </a:lvl3pPr>
            <a:lvl4pPr marL="0" indent="2351196">
              <a:spcBef>
                <a:spcPts val="1100"/>
              </a:spcBef>
              <a:buSzTx/>
              <a:buFontTx/>
              <a:buNone/>
              <a:defRPr sz="4600">
                <a:solidFill>
                  <a:srgbClr val="888888"/>
                </a:solidFill>
              </a:defRPr>
            </a:lvl4pPr>
            <a:lvl5pPr marL="0" indent="3134928">
              <a:spcBef>
                <a:spcPts val="1100"/>
              </a:spcBef>
              <a:buSzTx/>
              <a:buFontTx/>
              <a:buNone/>
              <a:defRPr sz="46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1219530" y="3204738"/>
            <a:ext cx="10772523" cy="9054839"/>
          </a:xfrm>
          <a:prstGeom prst="rect">
            <a:avLst/>
          </a:prstGeom>
        </p:spPr>
        <p:txBody>
          <a:bodyPr/>
          <a:lstStyle>
            <a:lvl1pPr marL="808223" indent="-808223">
              <a:spcBef>
                <a:spcPts val="1600"/>
              </a:spcBef>
              <a:defRPr sz="6600"/>
            </a:lvl1pPr>
            <a:lvl2pPr marL="1572243" indent="-788511">
              <a:spcBef>
                <a:spcPts val="1600"/>
              </a:spcBef>
              <a:defRPr sz="6600"/>
            </a:lvl2pPr>
            <a:lvl3pPr marL="2328146" indent="-760681">
              <a:spcBef>
                <a:spcPts val="1600"/>
              </a:spcBef>
              <a:defRPr sz="6600"/>
            </a:lvl3pPr>
            <a:lvl4pPr marL="3185492" indent="-834295">
              <a:spcBef>
                <a:spcPts val="1600"/>
              </a:spcBef>
              <a:defRPr sz="6600"/>
            </a:lvl4pPr>
            <a:lvl5pPr marL="3969224" indent="-834295">
              <a:spcBef>
                <a:spcPts val="1600"/>
              </a:spcBef>
              <a:defRPr sz="6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1219530" y="3074521"/>
            <a:ext cx="10776760" cy="1279937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300"/>
              </a:spcBef>
              <a:buSzTx/>
              <a:buFontTx/>
              <a:buNone/>
              <a:defRPr b="1" sz="5600"/>
            </a:lvl1pPr>
            <a:lvl2pPr marL="0" indent="783732">
              <a:spcBef>
                <a:spcPts val="1300"/>
              </a:spcBef>
              <a:buSzTx/>
              <a:buFontTx/>
              <a:buNone/>
              <a:defRPr b="1" sz="5600"/>
            </a:lvl2pPr>
            <a:lvl3pPr marL="0" indent="1567464">
              <a:spcBef>
                <a:spcPts val="1300"/>
              </a:spcBef>
              <a:buSzTx/>
              <a:buFontTx/>
              <a:buNone/>
              <a:defRPr b="1" sz="5600"/>
            </a:lvl3pPr>
            <a:lvl4pPr marL="0" indent="2351196">
              <a:spcBef>
                <a:spcPts val="1300"/>
              </a:spcBef>
              <a:buSzTx/>
              <a:buFontTx/>
              <a:buNone/>
              <a:defRPr b="1" sz="5600"/>
            </a:lvl4pPr>
            <a:lvl5pPr marL="0" indent="3134928">
              <a:spcBef>
                <a:spcPts val="1300"/>
              </a:spcBef>
              <a:buSzTx/>
              <a:buFontTx/>
              <a:buNone/>
              <a:defRPr b="1" sz="5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/>
          <p:nvPr>
            <p:ph type="body" sz="quarter" idx="13"/>
          </p:nvPr>
        </p:nvSpPr>
        <p:spPr>
          <a:xfrm>
            <a:off x="12390096" y="3074521"/>
            <a:ext cx="10780993" cy="1279937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1300"/>
              </a:spcBef>
              <a:buSzTx/>
              <a:buFontTx/>
              <a:buNone/>
              <a:defRPr b="1" sz="5600"/>
            </a:pPr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/>
          <p:nvPr>
            <p:ph type="title"/>
          </p:nvPr>
        </p:nvSpPr>
        <p:spPr>
          <a:xfrm>
            <a:off x="1219531" y="549584"/>
            <a:ext cx="8024347" cy="2324848"/>
          </a:xfrm>
          <a:prstGeom prst="rect">
            <a:avLst/>
          </a:prstGeom>
        </p:spPr>
        <p:txBody>
          <a:bodyPr anchor="b"/>
          <a:lstStyle>
            <a:lvl1pPr algn="l">
              <a:defRPr b="1" sz="4600"/>
            </a:lvl1pPr>
          </a:lstStyle>
          <a:p>
            <a:pPr/>
            <a:r>
              <a:t>Title Text</a:t>
            </a:r>
          </a:p>
        </p:txBody>
      </p:sp>
      <p:sp>
        <p:nvSpPr>
          <p:cNvPr id="73" name="Body Level One…"/>
          <p:cNvSpPr txBox="1"/>
          <p:nvPr>
            <p:ph type="body" idx="1"/>
          </p:nvPr>
        </p:nvSpPr>
        <p:spPr>
          <a:xfrm>
            <a:off x="9536053" y="549584"/>
            <a:ext cx="13635034" cy="11709992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/>
          <p:nvPr>
            <p:ph type="body" sz="half" idx="13"/>
          </p:nvPr>
        </p:nvSpPr>
        <p:spPr>
          <a:xfrm>
            <a:off x="1219531" y="2874432"/>
            <a:ext cx="8024347" cy="9385145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800"/>
              </a:spcBef>
              <a:buSzTx/>
              <a:buFontTx/>
              <a:buNone/>
              <a:defRPr sz="3200"/>
            </a:pPr>
          </a:p>
        </p:txBody>
      </p:sp>
      <p:sp>
        <p:nvSpPr>
          <p:cNvPr id="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/>
          <p:nvPr>
            <p:ph type="title"/>
          </p:nvPr>
        </p:nvSpPr>
        <p:spPr>
          <a:xfrm>
            <a:off x="4780731" y="9607597"/>
            <a:ext cx="14634373" cy="1133841"/>
          </a:xfrm>
          <a:prstGeom prst="rect">
            <a:avLst/>
          </a:prstGeom>
        </p:spPr>
        <p:txBody>
          <a:bodyPr anchor="b"/>
          <a:lstStyle>
            <a:lvl1pPr algn="l">
              <a:defRPr b="1" sz="4600"/>
            </a:lvl1pPr>
          </a:lstStyle>
          <a:p>
            <a:pPr/>
            <a:r>
              <a:t>Title Text</a:t>
            </a:r>
          </a:p>
        </p:txBody>
      </p:sp>
      <p:sp>
        <p:nvSpPr>
          <p:cNvPr id="83" name="Picture Placeholder 2"/>
          <p:cNvSpPr/>
          <p:nvPr>
            <p:ph type="pic" sz="half" idx="13"/>
          </p:nvPr>
        </p:nvSpPr>
        <p:spPr>
          <a:xfrm>
            <a:off x="4780731" y="1229251"/>
            <a:ext cx="14634373" cy="823224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4" name="Body Level One…"/>
          <p:cNvSpPr txBox="1"/>
          <p:nvPr>
            <p:ph type="body" sz="quarter" idx="1"/>
          </p:nvPr>
        </p:nvSpPr>
        <p:spPr>
          <a:xfrm>
            <a:off x="4780731" y="10741436"/>
            <a:ext cx="14634373" cy="161024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800"/>
              </a:spcBef>
              <a:buSzTx/>
              <a:buFontTx/>
              <a:buNone/>
              <a:defRPr sz="3200"/>
            </a:lvl1pPr>
            <a:lvl2pPr marL="0" indent="783732">
              <a:spcBef>
                <a:spcPts val="800"/>
              </a:spcBef>
              <a:buSzTx/>
              <a:buFontTx/>
              <a:buNone/>
              <a:defRPr sz="3200"/>
            </a:lvl2pPr>
            <a:lvl3pPr marL="0" indent="1567464">
              <a:spcBef>
                <a:spcPts val="800"/>
              </a:spcBef>
              <a:buSzTx/>
              <a:buFontTx/>
              <a:buNone/>
              <a:defRPr sz="3200"/>
            </a:lvl3pPr>
            <a:lvl4pPr marL="0" indent="2351196">
              <a:spcBef>
                <a:spcPts val="800"/>
              </a:spcBef>
              <a:buSzTx/>
              <a:buFontTx/>
              <a:buNone/>
              <a:defRPr sz="3200"/>
            </a:lvl4pPr>
            <a:lvl5pPr marL="0" indent="3134928">
              <a:spcBef>
                <a:spcPts val="800"/>
              </a:spcBef>
              <a:buSzTx/>
              <a:buFont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1219530" y="552760"/>
            <a:ext cx="21951557" cy="22867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8882" tIns="108882" rIns="108882" bIns="108882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1219530" y="3204738"/>
            <a:ext cx="21951557" cy="9054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8882" tIns="108882" rIns="108882" bIns="108882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22567658" y="12773257"/>
            <a:ext cx="603430" cy="624167"/>
          </a:xfrm>
          <a:prstGeom prst="rect">
            <a:avLst/>
          </a:prstGeom>
          <a:ln w="12700">
            <a:miter lim="400000"/>
          </a:ln>
        </p:spPr>
        <p:txBody>
          <a:bodyPr wrap="none" lIns="108882" tIns="108882" rIns="108882" bIns="108882" anchor="ctr">
            <a:spAutoFit/>
          </a:bodyPr>
          <a:lstStyle>
            <a:lvl1pPr algn="r">
              <a:defRPr sz="28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108935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812231" marR="0" indent="-812231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1559300" marR="0" indent="-775568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2293850" marR="0" indent="-726385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3227132" marR="0" indent="-875935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4010864" marR="0" indent="-875935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4794596" marR="0" indent="-875935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5578329" marR="0" indent="-875935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6362061" marR="0" indent="-875935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7145794" marR="0" indent="-875935" algn="l" defTabSz="1089357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76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877824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1755648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2633472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3511296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4389120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5266944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6144767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7022592" algn="r" defTabSz="122014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8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1.jpeg"/><Relationship Id="rId4" Type="http://schemas.openxmlformats.org/officeDocument/2006/relationships/image" Target="../media/image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1.jpeg"/><Relationship Id="rId4" Type="http://schemas.openxmlformats.org/officeDocument/2006/relationships/image" Target="../media/image2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1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image" Target="../media/image2.png"/><Relationship Id="rId4" Type="http://schemas.openxmlformats.org/officeDocument/2006/relationships/image" Target="../media/image1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1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1.jpeg"/><Relationship Id="rId4" Type="http://schemas.openxmlformats.org/officeDocument/2006/relationships/image" Target="../media/image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238925" y="5371251"/>
            <a:ext cx="7906149" cy="28430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Box 6"/>
          <p:cNvSpPr txBox="1"/>
          <p:nvPr/>
        </p:nvSpPr>
        <p:spPr>
          <a:xfrm>
            <a:off x="885728" y="5660236"/>
            <a:ext cx="22612545" cy="1752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 anchor="ctr">
            <a:spAutoFit/>
          </a:bodyPr>
          <a:lstStyle>
            <a:lvl1pPr algn="ctr">
              <a:lnSpc>
                <a:spcPct val="90000"/>
              </a:lnSpc>
              <a:defRPr sz="8500">
                <a:solidFill>
                  <a:srgbClr val="3A343A"/>
                </a:solidFill>
                <a:latin typeface="Europa-Bold"/>
                <a:ea typeface="Europa-Bold"/>
                <a:cs typeface="Europa-Bold"/>
                <a:sym typeface="Europa-Bold"/>
              </a:defRPr>
            </a:lvl1pPr>
          </a:lstStyle>
          <a:p>
            <a:pPr/>
            <a:r>
              <a:t>Title goes here</a:t>
            </a:r>
          </a:p>
        </p:txBody>
      </p:sp>
      <p:pic>
        <p:nvPicPr>
          <p:cNvPr id="97" name="partner-production-gradient-ribbon-v2.jpg" descr="partner-production-gradient-ribbon-v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96"/>
            <a:ext cx="24384003" cy="2532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9392"/>
            <a:ext cx="24413198" cy="1373242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2" name="Group"/>
          <p:cNvGrpSpPr/>
          <p:nvPr/>
        </p:nvGrpSpPr>
        <p:grpSpPr>
          <a:xfrm>
            <a:off x="-1" y="8931169"/>
            <a:ext cx="24390617" cy="3160361"/>
            <a:chOff x="0" y="0"/>
            <a:chExt cx="24390616" cy="3160359"/>
          </a:xfrm>
        </p:grpSpPr>
        <p:sp>
          <p:nvSpPr>
            <p:cNvPr id="100" name="Rectangle 4"/>
            <p:cNvSpPr/>
            <p:nvPr/>
          </p:nvSpPr>
          <p:spPr>
            <a:xfrm>
              <a:off x="0" y="238513"/>
              <a:ext cx="24390617" cy="2921847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63518" tIns="63518" rIns="63518" bIns="635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pic>
          <p:nvPicPr>
            <p:cNvPr id="101" name="partner-production-gradient-ribbon-v2.jpg" descr="partner-production-gradient-ribbon-v2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384002" cy="253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03" name="TextBox 5"/>
          <p:cNvSpPr txBox="1"/>
          <p:nvPr/>
        </p:nvSpPr>
        <p:spPr>
          <a:xfrm>
            <a:off x="2300613" y="9342991"/>
            <a:ext cx="15013621" cy="12827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>
            <a:lvl1pPr>
              <a:spcBef>
                <a:spcPts val="1200"/>
              </a:spcBef>
              <a:defRPr sz="6000">
                <a:latin typeface="Europa-Bold"/>
                <a:ea typeface="Europa-Bold"/>
                <a:cs typeface="Europa-Bold"/>
                <a:sym typeface="Europa-Bold"/>
              </a:defRPr>
            </a:lvl1pPr>
          </a:lstStyle>
          <a:p>
            <a:pPr/>
            <a:r>
              <a:t>First and last name here</a:t>
            </a:r>
          </a:p>
        </p:txBody>
      </p:sp>
      <p:sp>
        <p:nvSpPr>
          <p:cNvPr id="104" name="TextBox 8"/>
          <p:cNvSpPr txBox="1"/>
          <p:nvPr/>
        </p:nvSpPr>
        <p:spPr>
          <a:xfrm>
            <a:off x="2300613" y="10619154"/>
            <a:ext cx="15013621" cy="9398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>
            <a:lvl1pPr>
              <a:spcBef>
                <a:spcPts val="1200"/>
              </a:spcBef>
              <a:defRPr sz="5000">
                <a:solidFill>
                  <a:srgbClr val="4A4D55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lvl1pPr>
          </a:lstStyle>
          <a:p>
            <a:pPr/>
            <a:r>
              <a:t>Title, Job title, Organisation name etc</a:t>
            </a:r>
          </a:p>
        </p:txBody>
      </p:sp>
      <p:pic>
        <p:nvPicPr>
          <p:cNvPr id="105" name="LOGO-placeholder.ai" descr="LOGO-placeholder.ai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744888" y="10030592"/>
            <a:ext cx="4342643" cy="12353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9392"/>
            <a:ext cx="24413198" cy="1373242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10" name="Group"/>
          <p:cNvGrpSpPr/>
          <p:nvPr/>
        </p:nvGrpSpPr>
        <p:grpSpPr>
          <a:xfrm>
            <a:off x="-1" y="8931169"/>
            <a:ext cx="24390617" cy="3160361"/>
            <a:chOff x="0" y="0"/>
            <a:chExt cx="24390616" cy="3160359"/>
          </a:xfrm>
        </p:grpSpPr>
        <p:sp>
          <p:nvSpPr>
            <p:cNvPr id="108" name="Rectangle 4"/>
            <p:cNvSpPr/>
            <p:nvPr/>
          </p:nvSpPr>
          <p:spPr>
            <a:xfrm>
              <a:off x="0" y="238513"/>
              <a:ext cx="24390617" cy="2921847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63518" tIns="63518" rIns="63518" bIns="635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pic>
          <p:nvPicPr>
            <p:cNvPr id="109" name="partner-production-gradient-ribbon-v2.jpg" descr="partner-production-gradient-ribbon-v2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24384002" cy="2532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11" name="TextBox 5"/>
          <p:cNvSpPr txBox="1"/>
          <p:nvPr/>
        </p:nvSpPr>
        <p:spPr>
          <a:xfrm>
            <a:off x="2300613" y="9826039"/>
            <a:ext cx="15013621" cy="12827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>
            <a:lvl1pPr>
              <a:spcBef>
                <a:spcPts val="1200"/>
              </a:spcBef>
              <a:defRPr sz="6000">
                <a:latin typeface="Europa-Bold"/>
                <a:ea typeface="Europa-Bold"/>
                <a:cs typeface="Europa-Bold"/>
                <a:sym typeface="Europa-Bold"/>
              </a:defRPr>
            </a:lvl1pPr>
          </a:lstStyle>
          <a:p>
            <a:pPr/>
            <a:r>
              <a:t>First and last name here</a:t>
            </a:r>
          </a:p>
        </p:txBody>
      </p:sp>
      <p:pic>
        <p:nvPicPr>
          <p:cNvPr id="112" name="LOGO-placeholder.ai" descr="LOGO-placeholder.ai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744888" y="10030592"/>
            <a:ext cx="4342643" cy="12353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9392"/>
            <a:ext cx="24413198" cy="137324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5" name="LOGO-placeholder-DOG.ai" descr="LOGO-placeholder-DOG.ai"/>
          <p:cNvPicPr>
            <a:picLocks noChangeAspect="1"/>
          </p:cNvPicPr>
          <p:nvPr/>
        </p:nvPicPr>
        <p:blipFill>
          <a:blip r:embed="rId3">
            <a:alphaModFix amt="80000"/>
            <a:extLst/>
          </a:blip>
          <a:stretch>
            <a:fillRect/>
          </a:stretch>
        </p:blipFill>
        <p:spPr>
          <a:xfrm>
            <a:off x="508000" y="508000"/>
            <a:ext cx="4426258" cy="12591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9392"/>
            <a:ext cx="24413198" cy="137324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8" name="LOGO-placeholder-DOG.ai" descr="LOGO-placeholder-DOG.ai"/>
          <p:cNvPicPr>
            <a:picLocks noChangeAspect="1"/>
          </p:cNvPicPr>
          <p:nvPr/>
        </p:nvPicPr>
        <p:blipFill>
          <a:blip r:embed="rId3">
            <a:alphaModFix amt="80000"/>
            <a:extLst/>
          </a:blip>
          <a:stretch>
            <a:fillRect/>
          </a:stretch>
        </p:blipFill>
        <p:spPr>
          <a:xfrm>
            <a:off x="19405600" y="508000"/>
            <a:ext cx="4426258" cy="12591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LOGO-placeholder.ai" descr="LOGO-placeholder.ai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797020" y="5038873"/>
            <a:ext cx="12789960" cy="363825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partner-production-gradient-ribbon-v2.jpg" descr="partner-production-gradient-ribbon-v2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" y="-96"/>
            <a:ext cx="24384003" cy="2532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partner-production-gradient-ribbon-v2.jpg" descr="partner-production-gradient-ribbon-v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96"/>
            <a:ext cx="24384003" cy="25320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914779" y="6458267"/>
            <a:ext cx="8554442" cy="2120266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Recognised by"/>
          <p:cNvSpPr txBox="1"/>
          <p:nvPr/>
        </p:nvSpPr>
        <p:spPr>
          <a:xfrm>
            <a:off x="10009169" y="3924281"/>
            <a:ext cx="4340262" cy="11049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3518" tIns="63518" rIns="63518" bIns="63518" anchor="ctr">
            <a:spAutoFit/>
          </a:bodyPr>
          <a:lstStyle>
            <a:lvl1pPr algn="ctr">
              <a:defRPr sz="5000">
                <a:solidFill>
                  <a:srgbClr val="3A343A"/>
                </a:solidFill>
                <a:latin typeface="Europa-Bold"/>
                <a:ea typeface="Europa-Bold"/>
                <a:cs typeface="Europa-Bold"/>
                <a:sym typeface="Europa-Bold"/>
              </a:defRPr>
            </a:lvl1pPr>
          </a:lstStyle>
          <a:p>
            <a:pPr/>
            <a:r>
              <a:t>Recognised by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partner-production-gradient-ribbon-v2.jpg" descr="partner-production-gradient-ribbon-v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96"/>
            <a:ext cx="24384003" cy="25320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629778" y="6775629"/>
            <a:ext cx="5946163" cy="1473790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In association with"/>
          <p:cNvSpPr txBox="1"/>
          <p:nvPr/>
        </p:nvSpPr>
        <p:spPr>
          <a:xfrm>
            <a:off x="9344324" y="3924281"/>
            <a:ext cx="5669952" cy="11049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3518" tIns="63518" rIns="63518" bIns="63518" anchor="ctr">
            <a:spAutoFit/>
          </a:bodyPr>
          <a:lstStyle>
            <a:lvl1pPr algn="ctr">
              <a:defRPr sz="5000">
                <a:solidFill>
                  <a:srgbClr val="3A343A"/>
                </a:solidFill>
                <a:latin typeface="Europa-Bold"/>
                <a:ea typeface="Europa-Bold"/>
                <a:cs typeface="Europa-Bold"/>
                <a:sym typeface="Europa-Bold"/>
              </a:defRPr>
            </a:lvl1pPr>
          </a:lstStyle>
          <a:p>
            <a:pPr/>
            <a:r>
              <a:t>In association with</a:t>
            </a:r>
          </a:p>
        </p:txBody>
      </p:sp>
      <p:pic>
        <p:nvPicPr>
          <p:cNvPr id="130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63579" y="6775629"/>
            <a:ext cx="5946163" cy="14737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711631" y="3595473"/>
            <a:ext cx="9237158" cy="860361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LOGO-placeholder.ai" descr="LOGO-placeholder.ai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9410069" y="703741"/>
            <a:ext cx="4426259" cy="1259102"/>
          </a:xfrm>
          <a:prstGeom prst="rect">
            <a:avLst/>
          </a:prstGeom>
          <a:ln w="12700">
            <a:miter lim="400000"/>
          </a:ln>
        </p:spPr>
      </p:pic>
      <p:sp>
        <p:nvSpPr>
          <p:cNvPr id="134" name="TextBox 8"/>
          <p:cNvSpPr txBox="1"/>
          <p:nvPr/>
        </p:nvSpPr>
        <p:spPr>
          <a:xfrm>
            <a:off x="1584088" y="987469"/>
            <a:ext cx="16257840" cy="17907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>
            <a:lvl1pPr>
              <a:defRPr sz="8600">
                <a:solidFill>
                  <a:srgbClr val="3A343A"/>
                </a:solidFill>
                <a:latin typeface="Europa-Bold"/>
                <a:ea typeface="Europa-Bold"/>
                <a:cs typeface="Europa-Bold"/>
                <a:sym typeface="Europa-Bold"/>
              </a:defRPr>
            </a:lvl1pPr>
          </a:lstStyle>
          <a:p>
            <a:pPr/>
            <a:r>
              <a:t>Put your main title here</a:t>
            </a:r>
          </a:p>
        </p:txBody>
      </p:sp>
      <p:pic>
        <p:nvPicPr>
          <p:cNvPr id="135" name="partner-production-gradient-ribbon-v2.jpg" descr="partner-production-gradient-ribbon-v2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-1" y="-96"/>
            <a:ext cx="24384003" cy="2532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extBox 10"/>
          <p:cNvSpPr txBox="1"/>
          <p:nvPr/>
        </p:nvSpPr>
        <p:spPr>
          <a:xfrm>
            <a:off x="1581954" y="3459514"/>
            <a:ext cx="19699726" cy="30226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>
            <a:lvl1pPr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lvl1pPr>
          </a:lstStyle>
          <a:p>
            <a:pPr/>
            <a:r>
              <a:t>Lorem ipsum dolor sit amet, consectetur adipiscing elit. Phasellus eu nulla a nibh egestas laoreet. Sed iaculis magna et leo fringilla, nec suscipit ante vestibulum.</a:t>
            </a:r>
          </a:p>
        </p:txBody>
      </p:sp>
      <p:sp>
        <p:nvSpPr>
          <p:cNvPr id="138" name="TextBox 6"/>
          <p:cNvSpPr txBox="1"/>
          <p:nvPr/>
        </p:nvSpPr>
        <p:spPr>
          <a:xfrm>
            <a:off x="1581954" y="7131351"/>
            <a:ext cx="19699726" cy="5032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/>
          <a:p>
            <a:pPr marL="779318" indent="-779318">
              <a:lnSpc>
                <a:spcPts val="9700"/>
              </a:lnSpc>
              <a:buSzPct val="100000"/>
              <a:buFont typeface="Arial"/>
              <a:buChar char="•"/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pPr>
            <a:r>
              <a:t>Lorem ipsum dolor sit amet,</a:t>
            </a:r>
          </a:p>
          <a:p>
            <a:pPr marL="779318" indent="-779318">
              <a:lnSpc>
                <a:spcPts val="9700"/>
              </a:lnSpc>
              <a:buSzPct val="100000"/>
              <a:buFont typeface="Arial"/>
              <a:buChar char="•"/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pPr>
            <a:r>
              <a:t>Lorem ipsum dolor sit amet, consectetur adipiscing elit. Phasellus eu nulla a nibh  </a:t>
            </a:r>
          </a:p>
          <a:p>
            <a:pPr marL="779318" indent="-779318">
              <a:lnSpc>
                <a:spcPts val="9700"/>
              </a:lnSpc>
              <a:buSzPct val="100000"/>
              <a:buFont typeface="Arial"/>
              <a:buChar char="•"/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pPr>
            <a:r>
              <a:t>Lorem ipsum dolor sit amet,</a:t>
            </a:r>
          </a:p>
        </p:txBody>
      </p:sp>
      <p:pic>
        <p:nvPicPr>
          <p:cNvPr id="139" name="LOGO-placeholder.ai" descr="LOGO-placeholder.ai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410069" y="703741"/>
            <a:ext cx="4426259" cy="1259102"/>
          </a:xfrm>
          <a:prstGeom prst="rect">
            <a:avLst/>
          </a:prstGeom>
          <a:ln w="12700">
            <a:miter lim="400000"/>
          </a:ln>
        </p:spPr>
      </p:pic>
      <p:sp>
        <p:nvSpPr>
          <p:cNvPr id="140" name="TextBox 8"/>
          <p:cNvSpPr txBox="1"/>
          <p:nvPr/>
        </p:nvSpPr>
        <p:spPr>
          <a:xfrm>
            <a:off x="1584088" y="987469"/>
            <a:ext cx="16257840" cy="17526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>
            <a:lvl1pPr>
              <a:defRPr sz="8500">
                <a:solidFill>
                  <a:srgbClr val="3A343A"/>
                </a:solidFill>
                <a:latin typeface="Europa-Bold"/>
                <a:ea typeface="Europa-Bold"/>
                <a:cs typeface="Europa-Bold"/>
                <a:sym typeface="Europa-Bold"/>
              </a:defRPr>
            </a:lvl1pPr>
          </a:lstStyle>
          <a:p>
            <a:pPr/>
            <a:r>
              <a:t>Put your main title here</a:t>
            </a:r>
          </a:p>
        </p:txBody>
      </p:sp>
      <p:pic>
        <p:nvPicPr>
          <p:cNvPr id="141" name="partner-production-gradient-ribbon-v2.jpg" descr="partner-production-gradient-ribbon-v2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" y="-96"/>
            <a:ext cx="24384003" cy="2532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LOGO-placeholder.ai" descr="LOGO-placeholder.ai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410069" y="703741"/>
            <a:ext cx="4426259" cy="1259102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“Quote or statement here lorem ipsum dolor sit amet, consectetur adipiscing elit, sed do eiusmod tempor incididunt ut labore et dolore.”…"/>
          <p:cNvSpPr txBox="1"/>
          <p:nvPr/>
        </p:nvSpPr>
        <p:spPr>
          <a:xfrm>
            <a:off x="1552671" y="3590820"/>
            <a:ext cx="18368427" cy="73636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0575" tIns="70575" rIns="70575" bIns="70575" anchor="ctr">
            <a:spAutoFit/>
          </a:bodyPr>
          <a:lstStyle/>
          <a:p>
            <a:pPr defTabSz="759057">
              <a:spcBef>
                <a:spcPts val="1300"/>
              </a:spcBef>
              <a:defRPr spc="-171" sz="8600">
                <a:solidFill>
                  <a:srgbClr val="3A343A"/>
                </a:solidFill>
                <a:latin typeface="Europa-Light"/>
                <a:ea typeface="Europa-Light"/>
                <a:cs typeface="Europa-Light"/>
                <a:sym typeface="Europa-Light"/>
              </a:defRPr>
            </a:pPr>
            <a:r>
              <a:t>“Quote or </a:t>
            </a:r>
            <a:r>
              <a:rPr spc="-170" sz="8500"/>
              <a:t>statement</a:t>
            </a:r>
            <a:r>
              <a:t> here lorem ipsum dolor sit amet, consectetur adipiscing elit, sed do eiusmod tempor incididunt ut labore et dolore.”</a:t>
            </a:r>
          </a:p>
          <a:p>
            <a:pPr defTabSz="759057">
              <a:spcBef>
                <a:spcPts val="4100"/>
              </a:spcBef>
              <a:defRPr sz="6000">
                <a:solidFill>
                  <a:srgbClr val="3A343A"/>
                </a:solidFill>
                <a:latin typeface="Europa-Bold"/>
                <a:ea typeface="Europa-Bold"/>
                <a:cs typeface="Europa-Bold"/>
                <a:sym typeface="Europa-Bold"/>
              </a:defRPr>
            </a:pPr>
            <a:r>
              <a:t>Attribution</a:t>
            </a:r>
          </a:p>
        </p:txBody>
      </p:sp>
      <p:pic>
        <p:nvPicPr>
          <p:cNvPr id="145" name="partner-production-gradient-ribbon-v2.jpg" descr="partner-production-gradient-ribbon-v2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" y="-96"/>
            <a:ext cx="24384003" cy="2532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133885" y="2618"/>
            <a:ext cx="12256733" cy="13720414"/>
          </a:xfrm>
          <a:prstGeom prst="rect">
            <a:avLst/>
          </a:prstGeom>
          <a:ln w="12700">
            <a:miter lim="400000"/>
          </a:ln>
        </p:spPr>
      </p:pic>
      <p:sp>
        <p:nvSpPr>
          <p:cNvPr id="148" name="TextBox 4"/>
          <p:cNvSpPr txBox="1"/>
          <p:nvPr/>
        </p:nvSpPr>
        <p:spPr>
          <a:xfrm>
            <a:off x="1550535" y="1049147"/>
            <a:ext cx="7760913" cy="30531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>
            <a:lvl1pPr>
              <a:lnSpc>
                <a:spcPct val="80000"/>
              </a:lnSpc>
              <a:defRPr sz="8500">
                <a:solidFill>
                  <a:srgbClr val="3A343A"/>
                </a:solidFill>
                <a:latin typeface="Europa-Bold"/>
                <a:ea typeface="Europa-Bold"/>
                <a:cs typeface="Europa-Bold"/>
                <a:sym typeface="Europa-Bold"/>
              </a:defRPr>
            </a:lvl1pPr>
          </a:lstStyle>
          <a:p>
            <a:pPr/>
            <a:r>
              <a:t>Put your main title here</a:t>
            </a:r>
          </a:p>
        </p:txBody>
      </p:sp>
      <p:sp>
        <p:nvSpPr>
          <p:cNvPr id="149" name="TextBox 6"/>
          <p:cNvSpPr txBox="1"/>
          <p:nvPr/>
        </p:nvSpPr>
        <p:spPr>
          <a:xfrm>
            <a:off x="1604001" y="4954179"/>
            <a:ext cx="9570451" cy="6268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3518" tIns="63518" rIns="63518" bIns="63518">
            <a:spAutoFit/>
          </a:bodyPr>
          <a:lstStyle/>
          <a:p>
            <a:pPr marL="779318" indent="-779318">
              <a:lnSpc>
                <a:spcPts val="9700"/>
              </a:lnSpc>
              <a:buSzPct val="100000"/>
              <a:buFont typeface="Arial"/>
              <a:buChar char="•"/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pPr>
            <a:r>
              <a:t>Bullet point copy here</a:t>
            </a:r>
          </a:p>
          <a:p>
            <a:pPr marL="779318" indent="-779318">
              <a:lnSpc>
                <a:spcPts val="9700"/>
              </a:lnSpc>
              <a:buSzPct val="100000"/>
              <a:buFont typeface="Arial"/>
              <a:buChar char="•"/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pPr>
            <a:r>
              <a:t>Bullet point copy here</a:t>
            </a:r>
          </a:p>
          <a:p>
            <a:pPr marL="779318" indent="-779318">
              <a:lnSpc>
                <a:spcPts val="9700"/>
              </a:lnSpc>
              <a:buSzPct val="100000"/>
              <a:buFont typeface="Arial"/>
              <a:buChar char="•"/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pPr>
            <a:r>
              <a:t>Bullet point copy here</a:t>
            </a:r>
          </a:p>
          <a:p>
            <a:pPr marL="779318" indent="-779318">
              <a:lnSpc>
                <a:spcPts val="9700"/>
              </a:lnSpc>
              <a:buSzPct val="100000"/>
              <a:buFont typeface="Arial"/>
              <a:buChar char="•"/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pPr>
            <a:r>
              <a:t>Bullet point copy here</a:t>
            </a:r>
          </a:p>
          <a:p>
            <a:pPr marL="779318" indent="-779318">
              <a:lnSpc>
                <a:spcPts val="9700"/>
              </a:lnSpc>
              <a:buSzPct val="100000"/>
              <a:buFont typeface="Arial"/>
              <a:buChar char="•"/>
              <a:defRPr sz="6000">
                <a:solidFill>
                  <a:srgbClr val="545861"/>
                </a:solidFill>
                <a:latin typeface="Europa-Regular"/>
                <a:ea typeface="Europa-Regular"/>
                <a:cs typeface="Europa-Regular"/>
                <a:sym typeface="Europa-Regular"/>
              </a:defRPr>
            </a:pPr>
            <a:r>
              <a:t>Bullet point copy here</a:t>
            </a:r>
          </a:p>
        </p:txBody>
      </p:sp>
      <p:pic>
        <p:nvPicPr>
          <p:cNvPr id="150" name="partner-production-gradient-ribbon-v2.jpg" descr="partner-production-gradient-ribbon-v2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" y="-96"/>
            <a:ext cx="24384003" cy="253209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LOGO-placeholder-DOG.ai" descr="LOGO-placeholder-DOG.ai"/>
          <p:cNvPicPr>
            <a:picLocks noChangeAspect="1"/>
          </p:cNvPicPr>
          <p:nvPr/>
        </p:nvPicPr>
        <p:blipFill>
          <a:blip r:embed="rId4">
            <a:alphaModFix amt="80000"/>
            <a:extLst/>
          </a:blip>
          <a:stretch>
            <a:fillRect/>
          </a:stretch>
        </p:blipFill>
        <p:spPr>
          <a:xfrm>
            <a:off x="19416588" y="691848"/>
            <a:ext cx="4426258" cy="12591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508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508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50800" dist="254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50800" dist="254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63518" tIns="63518" rIns="63518" bIns="63518" numCol="1" spcCol="38100" rtlCol="0" anchor="ctr" upright="0">
        <a:spAutoFit/>
      </a:bodyPr>
      <a:lstStyle>
        <a:defPPr marL="0" marR="0" indent="0" algn="l" defTabSz="122014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50800" dist="254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3518" tIns="63518" rIns="63518" bIns="63518" numCol="1" spcCol="38100" rtlCol="0" anchor="t" upright="0">
        <a:spAutoFit/>
      </a:bodyPr>
      <a:lstStyle>
        <a:defPPr marL="0" marR="0" indent="0" algn="l" defTabSz="122014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508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508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50800" dist="254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50800" dist="254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63518" tIns="63518" rIns="63518" bIns="63518" numCol="1" spcCol="38100" rtlCol="0" anchor="ctr" upright="0">
        <a:spAutoFit/>
      </a:bodyPr>
      <a:lstStyle>
        <a:defPPr marL="0" marR="0" indent="0" algn="l" defTabSz="122014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50800" dist="254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3518" tIns="63518" rIns="63518" bIns="63518" numCol="1" spcCol="38100" rtlCol="0" anchor="t" upright="0">
        <a:spAutoFit/>
      </a:bodyPr>
      <a:lstStyle>
        <a:defPPr marL="0" marR="0" indent="0" algn="l" defTabSz="122014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